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4" autoAdjust="0"/>
    <p:restoredTop sz="96067" autoAdjust="0"/>
  </p:normalViewPr>
  <p:slideViewPr>
    <p:cSldViewPr>
      <p:cViewPr varScale="1">
        <p:scale>
          <a:sx n="80" d="100"/>
          <a:sy n="80" d="100"/>
        </p:scale>
        <p:origin x="3702" y="120"/>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2021/1/20</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2021/1/20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2021/1/20</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テキスト ボックス 13"/>
          <p:cNvSpPr txBox="1">
            <a:spLocks noChangeArrowheads="1"/>
          </p:cNvSpPr>
          <p:nvPr/>
        </p:nvSpPr>
        <p:spPr bwMode="auto">
          <a:xfrm>
            <a:off x="129212" y="9211813"/>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は、お住まいの市区町村へお問い合わせください。</a:t>
            </a:r>
          </a:p>
        </p:txBody>
      </p:sp>
      <p:sp>
        <p:nvSpPr>
          <p:cNvPr id="21" name="正方形/長方形 20"/>
          <p:cNvSpPr/>
          <p:nvPr/>
        </p:nvSpPr>
        <p:spPr>
          <a:xfrm>
            <a:off x="218622" y="94909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　</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詳しくは、お住まいの市区町村へお問い合わせください。</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AutoShape 2"/>
          <p:cNvSpPr>
            <a:spLocks noChangeArrowheads="1"/>
          </p:cNvSpPr>
          <p:nvPr/>
        </p:nvSpPr>
        <p:spPr bwMode="auto">
          <a:xfrm>
            <a:off x="281936" y="3107710"/>
            <a:ext cx="1224000" cy="2556000"/>
          </a:xfrm>
          <a:custGeom>
            <a:avLst/>
            <a:gdLst>
              <a:gd name="connsiteX0" fmla="*/ 0 w 1308523"/>
              <a:gd name="connsiteY0" fmla="*/ 218092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218092 h 1459950"/>
              <a:gd name="connsiteX0" fmla="*/ 0 w 1308523"/>
              <a:gd name="connsiteY0" fmla="*/ 156179 h 1459950"/>
              <a:gd name="connsiteX1" fmla="*/ 218092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0904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21809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4185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08523"/>
              <a:gd name="connsiteY0" fmla="*/ 156179 h 1459950"/>
              <a:gd name="connsiteX1" fmla="*/ 146654 w 1308523"/>
              <a:gd name="connsiteY1" fmla="*/ 0 h 1459950"/>
              <a:gd name="connsiteX2" fmla="*/ 1166631 w 1308523"/>
              <a:gd name="connsiteY2" fmla="*/ 0 h 1459950"/>
              <a:gd name="connsiteX3" fmla="*/ 1308523 w 1308523"/>
              <a:gd name="connsiteY3" fmla="*/ 160942 h 1459950"/>
              <a:gd name="connsiteX4" fmla="*/ 1308523 w 1308523"/>
              <a:gd name="connsiteY4" fmla="*/ 1260908 h 1459950"/>
              <a:gd name="connsiteX5" fmla="*/ 1090431 w 1308523"/>
              <a:gd name="connsiteY5" fmla="*/ 1459950 h 1459950"/>
              <a:gd name="connsiteX6" fmla="*/ 218092 w 1308523"/>
              <a:gd name="connsiteY6" fmla="*/ 1459950 h 1459950"/>
              <a:gd name="connsiteX7" fmla="*/ 0 w 1308523"/>
              <a:gd name="connsiteY7" fmla="*/ 1241858 h 1459950"/>
              <a:gd name="connsiteX8" fmla="*/ 0 w 1308523"/>
              <a:gd name="connsiteY8" fmla="*/ 156179 h 1459950"/>
              <a:gd name="connsiteX0" fmla="*/ 0 w 1313285"/>
              <a:gd name="connsiteY0" fmla="*/ 156179 h 1459950"/>
              <a:gd name="connsiteX1" fmla="*/ 146654 w 1313285"/>
              <a:gd name="connsiteY1" fmla="*/ 0 h 1459950"/>
              <a:gd name="connsiteX2" fmla="*/ 1166631 w 1313285"/>
              <a:gd name="connsiteY2" fmla="*/ 0 h 1459950"/>
              <a:gd name="connsiteX3" fmla="*/ 1308523 w 1313285"/>
              <a:gd name="connsiteY3" fmla="*/ 160942 h 1459950"/>
              <a:gd name="connsiteX4" fmla="*/ 1313285 w 1313285"/>
              <a:gd name="connsiteY4" fmla="*/ 1318058 h 1459950"/>
              <a:gd name="connsiteX5" fmla="*/ 1090431 w 1313285"/>
              <a:gd name="connsiteY5" fmla="*/ 1459950 h 1459950"/>
              <a:gd name="connsiteX6" fmla="*/ 218092 w 1313285"/>
              <a:gd name="connsiteY6" fmla="*/ 1459950 h 1459950"/>
              <a:gd name="connsiteX7" fmla="*/ 0 w 1313285"/>
              <a:gd name="connsiteY7" fmla="*/ 1241858 h 1459950"/>
              <a:gd name="connsiteX8" fmla="*/ 0 w 1313285"/>
              <a:gd name="connsiteY8" fmla="*/ 156179 h 1459950"/>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218092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41858 h 1464712"/>
              <a:gd name="connsiteX8" fmla="*/ 0 w 1313285"/>
              <a:gd name="connsiteY8" fmla="*/ 156179 h 1464712"/>
              <a:gd name="connsiteX0" fmla="*/ 0 w 1313285"/>
              <a:gd name="connsiteY0" fmla="*/ 156179 h 1464712"/>
              <a:gd name="connsiteX1" fmla="*/ 146654 w 1313285"/>
              <a:gd name="connsiteY1" fmla="*/ 0 h 1464712"/>
              <a:gd name="connsiteX2" fmla="*/ 1166631 w 1313285"/>
              <a:gd name="connsiteY2" fmla="*/ 0 h 1464712"/>
              <a:gd name="connsiteX3" fmla="*/ 1308523 w 1313285"/>
              <a:gd name="connsiteY3" fmla="*/ 160942 h 1464712"/>
              <a:gd name="connsiteX4" fmla="*/ 1313285 w 1313285"/>
              <a:gd name="connsiteY4" fmla="*/ 1318058 h 1464712"/>
              <a:gd name="connsiteX5" fmla="*/ 1147581 w 1313285"/>
              <a:gd name="connsiteY5" fmla="*/ 1464712 h 1464712"/>
              <a:gd name="connsiteX6" fmla="*/ 127605 w 1313285"/>
              <a:gd name="connsiteY6" fmla="*/ 1459950 h 1464712"/>
              <a:gd name="connsiteX7" fmla="*/ 0 w 1313285"/>
              <a:gd name="connsiteY7" fmla="*/ 1284720 h 1464712"/>
              <a:gd name="connsiteX8" fmla="*/ 0 w 1313285"/>
              <a:gd name="connsiteY8" fmla="*/ 156179 h 1464712"/>
              <a:gd name="connsiteX0" fmla="*/ 0 w 1308981"/>
              <a:gd name="connsiteY0" fmla="*/ 156179 h 1464712"/>
              <a:gd name="connsiteX1" fmla="*/ 146654 w 1308981"/>
              <a:gd name="connsiteY1" fmla="*/ 0 h 1464712"/>
              <a:gd name="connsiteX2" fmla="*/ 1166631 w 1308981"/>
              <a:gd name="connsiteY2" fmla="*/ 0 h 1464712"/>
              <a:gd name="connsiteX3" fmla="*/ 1308523 w 1308981"/>
              <a:gd name="connsiteY3" fmla="*/ 160942 h 1464712"/>
              <a:gd name="connsiteX4" fmla="*/ 1308523 w 1308981"/>
              <a:gd name="connsiteY4" fmla="*/ 1318058 h 1464712"/>
              <a:gd name="connsiteX5" fmla="*/ 1147581 w 1308981"/>
              <a:gd name="connsiteY5" fmla="*/ 1464712 h 1464712"/>
              <a:gd name="connsiteX6" fmla="*/ 127605 w 1308981"/>
              <a:gd name="connsiteY6" fmla="*/ 1459950 h 1464712"/>
              <a:gd name="connsiteX7" fmla="*/ 0 w 1308981"/>
              <a:gd name="connsiteY7" fmla="*/ 1284720 h 1464712"/>
              <a:gd name="connsiteX8" fmla="*/ 0 w 1308981"/>
              <a:gd name="connsiteY8" fmla="*/ 156179 h 1464712"/>
              <a:gd name="connsiteX0" fmla="*/ 0 w 1318185"/>
              <a:gd name="connsiteY0" fmla="*/ 156179 h 1464712"/>
              <a:gd name="connsiteX1" fmla="*/ 146654 w 1318185"/>
              <a:gd name="connsiteY1" fmla="*/ 0 h 1464712"/>
              <a:gd name="connsiteX2" fmla="*/ 1166631 w 1318185"/>
              <a:gd name="connsiteY2" fmla="*/ 0 h 1464712"/>
              <a:gd name="connsiteX3" fmla="*/ 1318048 w 1318185"/>
              <a:gd name="connsiteY3" fmla="*/ 213330 h 1464712"/>
              <a:gd name="connsiteX4" fmla="*/ 1308523 w 1318185"/>
              <a:gd name="connsiteY4" fmla="*/ 1318058 h 1464712"/>
              <a:gd name="connsiteX5" fmla="*/ 1147581 w 1318185"/>
              <a:gd name="connsiteY5" fmla="*/ 1464712 h 1464712"/>
              <a:gd name="connsiteX6" fmla="*/ 127605 w 1318185"/>
              <a:gd name="connsiteY6" fmla="*/ 1459950 h 1464712"/>
              <a:gd name="connsiteX7" fmla="*/ 0 w 1318185"/>
              <a:gd name="connsiteY7" fmla="*/ 1284720 h 1464712"/>
              <a:gd name="connsiteX8" fmla="*/ 0 w 1318185"/>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2133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75230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18058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 name="connsiteX0" fmla="*/ 0 w 1322811"/>
              <a:gd name="connsiteY0" fmla="*/ 156179 h 1464712"/>
              <a:gd name="connsiteX1" fmla="*/ 146654 w 1322811"/>
              <a:gd name="connsiteY1" fmla="*/ 0 h 1464712"/>
              <a:gd name="connsiteX2" fmla="*/ 1166631 w 1322811"/>
              <a:gd name="connsiteY2" fmla="*/ 0 h 1464712"/>
              <a:gd name="connsiteX3" fmla="*/ 1318048 w 1322811"/>
              <a:gd name="connsiteY3" fmla="*/ 151417 h 1464712"/>
              <a:gd name="connsiteX4" fmla="*/ 1322811 w 1322811"/>
              <a:gd name="connsiteY4" fmla="*/ 1332345 h 1464712"/>
              <a:gd name="connsiteX5" fmla="*/ 1147581 w 1322811"/>
              <a:gd name="connsiteY5" fmla="*/ 1464712 h 1464712"/>
              <a:gd name="connsiteX6" fmla="*/ 127605 w 1322811"/>
              <a:gd name="connsiteY6" fmla="*/ 1459950 h 1464712"/>
              <a:gd name="connsiteX7" fmla="*/ 0 w 1322811"/>
              <a:gd name="connsiteY7" fmla="*/ 1284720 h 1464712"/>
              <a:gd name="connsiteX8" fmla="*/ 0 w 1322811"/>
              <a:gd name="connsiteY8" fmla="*/ 156179 h 1464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22811" h="1464712">
                <a:moveTo>
                  <a:pt x="0" y="156179"/>
                </a:moveTo>
                <a:cubicBezTo>
                  <a:pt x="0" y="35730"/>
                  <a:pt x="26205" y="0"/>
                  <a:pt x="146654" y="0"/>
                </a:cubicBezTo>
                <a:lnTo>
                  <a:pt x="1166631" y="0"/>
                </a:lnTo>
                <a:cubicBezTo>
                  <a:pt x="1287080" y="0"/>
                  <a:pt x="1318048" y="30968"/>
                  <a:pt x="1318048" y="151417"/>
                </a:cubicBezTo>
                <a:cubicBezTo>
                  <a:pt x="1319635" y="537122"/>
                  <a:pt x="1321224" y="946640"/>
                  <a:pt x="1322811" y="1332345"/>
                </a:cubicBezTo>
                <a:cubicBezTo>
                  <a:pt x="1322811" y="1452794"/>
                  <a:pt x="1268030" y="1464712"/>
                  <a:pt x="1147581" y="1464712"/>
                </a:cubicBezTo>
                <a:lnTo>
                  <a:pt x="127605" y="1459950"/>
                </a:lnTo>
                <a:cubicBezTo>
                  <a:pt x="7156" y="1459950"/>
                  <a:pt x="0" y="1405169"/>
                  <a:pt x="0" y="1284720"/>
                </a:cubicBezTo>
                <a:lnTo>
                  <a:pt x="0" y="156179"/>
                </a:lnTo>
                <a:close/>
              </a:path>
            </a:pathLst>
          </a:custGeom>
          <a:solidFill>
            <a:srgbClr val="33CC33"/>
          </a:solidFill>
          <a:ln w="25400">
            <a:noFill/>
            <a:round/>
            <a:headEnd/>
            <a:tailEnd/>
          </a:ln>
        </p:spPr>
        <p:txBody>
          <a:bodyPr vert="horz" wrap="square" lIns="0" tIns="36000" rIns="0" bIns="0" numCol="1" anchor="ctr" anchorCtr="0" compatLnSpc="1">
            <a:prstTxWarp prst="textNoShape">
              <a:avLst/>
            </a:prstTxWarp>
          </a:bodyPr>
          <a:lstStyle/>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の月</a:t>
            </a:r>
            <a:r>
              <a:rPr kumimoji="1" lang="ja-JP" altLang="en-US"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endParaRPr kumimoji="1" lang="en-US" altLang="ja-JP" sz="1400" b="1" i="0" u="none" strike="noStrike" kern="1200" cap="none" spc="-30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ts val="1800"/>
              </a:lnSpc>
              <a:spcBef>
                <a:spcPct val="0"/>
              </a:spcBef>
              <a:spcAft>
                <a:spcPct val="0"/>
              </a:spcAft>
              <a:buClrTx/>
              <a:buSzTx/>
              <a:buFontTx/>
              <a:buNone/>
              <a:tabLst/>
              <a:defRPr/>
            </a:pPr>
            <a:r>
              <a:rPr kumimoji="1" lang="ja-JP" altLang="en-US" sz="10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（令和２年４月～）</a:t>
            </a:r>
            <a:endParaRPr kumimoji="1" lang="ja-JP" altLang="en-US" sz="1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542397" y="8278166"/>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286128" y="8208807"/>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2" name="テキスト ボックス 41"/>
          <p:cNvSpPr txBox="1"/>
          <p:nvPr/>
        </p:nvSpPr>
        <p:spPr>
          <a:xfrm>
            <a:off x="1532872" y="3143018"/>
            <a:ext cx="5503464" cy="2539157"/>
          </a:xfrm>
          <a:prstGeom prst="rect">
            <a:avLst/>
          </a:prstGeom>
          <a:noFill/>
        </p:spPr>
        <p:txBody>
          <a:bodyPr wrap="square" lIns="100800" tIns="0" rIns="0" bIns="0" rtlCol="0">
            <a:spAutoFit/>
          </a:bodyPr>
          <a:lstStyle/>
          <a:p>
            <a:pPr marL="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◆子どもが１人</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endParaRPr kumimoji="1" lang="en-US" altLang="ja-JP"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26841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43,160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969963" rtl="0" eaLnBrk="1" fontAlgn="base" latinLnBrk="0" hangingPunct="1">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43,150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◆子ども２人目の加算額</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10,190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10,180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5,100</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◆子ども３人目</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以降の加算</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（１人につき）</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全部</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6,110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980000" marR="0" lvl="0" indent="0" algn="l" defTabSz="1001908" rtl="0" eaLnBrk="0" fontAlgn="base" latinLnBrk="0" hangingPunct="0">
              <a:lnSpc>
                <a:spcPts val="1800"/>
              </a:lnSpc>
              <a:spcBef>
                <a:spcPct val="0"/>
              </a:spcBef>
              <a:spcAft>
                <a:spcPct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一部支給：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6,100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 </a:t>
            </a:r>
            <a:r>
              <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3,060</a:t>
            </a: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1001908" rtl="0" eaLnBrk="0" fontAlgn="base" latinLnBrk="0" hangingPunct="0">
              <a:lnSpc>
                <a:spcPts val="1800"/>
              </a:lnSpc>
              <a:spcBef>
                <a:spcPts val="600"/>
              </a:spcBef>
              <a:spcAft>
                <a:spcPct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⁵</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所得に応じて決定されます。</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4" name="Rectangle 5"/>
          <p:cNvSpPr>
            <a:spLocks noChangeArrowheads="1"/>
          </p:cNvSpPr>
          <p:nvPr/>
        </p:nvSpPr>
        <p:spPr bwMode="auto">
          <a:xfrm>
            <a:off x="1535496" y="6303351"/>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281936" y="6302412"/>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角丸四角形 28"/>
          <p:cNvSpPr/>
          <p:nvPr/>
        </p:nvSpPr>
        <p:spPr>
          <a:xfrm>
            <a:off x="166605" y="2970168"/>
            <a:ext cx="6822105" cy="2835866"/>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0" name="角丸四角形 29"/>
          <p:cNvSpPr/>
          <p:nvPr/>
        </p:nvSpPr>
        <p:spPr>
          <a:xfrm>
            <a:off x="166604" y="6102623"/>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63914" y="8074092"/>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2E0F558-D430-4C2E-ABC2-736BBDE3EE47}">
  <ds:schemaRefs>
    <ds:schemaRef ds:uri="http://schemas.openxmlformats.org/package/2006/metadata/core-propertie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96644011-fdb5-4a67-a809-8d06bf36c1e2"/>
    <ds:schemaRef ds:uri="8B97BE19-CDDD-400E-817A-CFDD13F7EC12"/>
    <ds:schemaRef ds:uri="http://purl.org/dc/elements/1.1/"/>
  </ds:schemaRefs>
</ds:datastoreItem>
</file>

<file path=customXml/itemProps2.xml><?xml version="1.0" encoding="utf-8"?>
<ds:datastoreItem xmlns:ds="http://schemas.openxmlformats.org/officeDocument/2006/customXml" ds:itemID="{CAAAA870-562D-470A-97F4-8107A804010E}">
  <ds:schemaRefs>
    <ds:schemaRef ds:uri="http://schemas.microsoft.com/sharepoint/v3/contenttype/forms"/>
  </ds:schemaRefs>
</ds:datastoreItem>
</file>

<file path=customXml/itemProps3.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3396</TotalTime>
  <Words>821</Words>
  <Application>Microsoft Office PowerPoint</Application>
  <PresentationFormat>ユーザー設定</PresentationFormat>
  <Paragraphs>67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JWS17029</cp:lastModifiedBy>
  <cp:revision>323</cp:revision>
  <cp:lastPrinted>2020-10-27T08:11:53Z</cp:lastPrinted>
  <dcterms:created xsi:type="dcterms:W3CDTF">2012-02-07T08:49:16Z</dcterms:created>
  <dcterms:modified xsi:type="dcterms:W3CDTF">2021-01-20T05:01:35Z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