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7" r:id="rId6"/>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44" autoAdjust="0"/>
    <p:restoredTop sz="96067" autoAdjust="0"/>
  </p:normalViewPr>
  <p:slideViewPr>
    <p:cSldViewPr>
      <p:cViewPr varScale="1">
        <p:scale>
          <a:sx n="80" d="100"/>
          <a:sy n="80" d="100"/>
        </p:scale>
        <p:origin x="3702" y="120"/>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2021/1/20</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2021/1/20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2021/1/20</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3"/>
          <p:cNvSpPr txBox="1">
            <a:spLocks noChangeArrowheads="1"/>
          </p:cNvSpPr>
          <p:nvPr/>
        </p:nvSpPr>
        <p:spPr bwMode="auto">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18622" y="9490969"/>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　</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いる方は</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を上回る</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額が障害年金の</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子の加算部分の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よう</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になります。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年金、労働者災害補償保険法による障害補償年金など</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28" name="Rectangle 5"/>
          <p:cNvSpPr>
            <a:spLocks noChangeArrowheads="1"/>
          </p:cNvSpPr>
          <p:nvPr/>
        </p:nvSpPr>
        <p:spPr bwMode="auto">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19"/>
          <p:cNvSpPr txBox="1">
            <a:spLocks noChangeArrowheads="1"/>
          </p:cNvSpPr>
          <p:nvPr/>
        </p:nvSpPr>
        <p:spPr bwMode="auto">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54"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5"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6"/>
          <p:cNvSpPr>
            <a:spLocks noChangeArrowheads="1"/>
          </p:cNvSpPr>
          <p:nvPr/>
        </p:nvSpPr>
        <p:spPr bwMode="auto">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6"/>
          <p:cNvSpPr>
            <a:spLocks noChangeArrowheads="1"/>
          </p:cNvSpPr>
          <p:nvPr/>
        </p:nvSpPr>
        <p:spPr bwMode="auto">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8"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4" name="グループ化 13"/>
          <p:cNvGrpSpPr/>
          <p:nvPr/>
        </p:nvGrpSpPr>
        <p:grpSpPr>
          <a:xfrm>
            <a:off x="4892626" y="4602566"/>
            <a:ext cx="1980000" cy="1355452"/>
            <a:chOff x="3888482" y="6115323"/>
            <a:chExt cx="2016224" cy="1355452"/>
          </a:xfrm>
        </p:grpSpPr>
        <p:sp>
          <p:nvSpPr>
            <p:cNvPr id="35" name="正方形/長方形 3"/>
            <p:cNvSpPr>
              <a:spLocks noChangeArrowheads="1"/>
            </p:cNvSpPr>
            <p:nvPr/>
          </p:nvSpPr>
          <p:spPr bwMode="auto">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6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63" name="AutoShape 2"/>
          <p:cNvSpPr>
            <a:spLocks noChangeArrowheads="1"/>
          </p:cNvSpPr>
          <p:nvPr/>
        </p:nvSpPr>
        <p:spPr bwMode="auto">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66" name="グループ化 65"/>
          <p:cNvGrpSpPr/>
          <p:nvPr/>
        </p:nvGrpSpPr>
        <p:grpSpPr>
          <a:xfrm>
            <a:off x="2264032" y="6391327"/>
            <a:ext cx="1977428" cy="1357428"/>
            <a:chOff x="1152178" y="6113347"/>
            <a:chExt cx="2038748" cy="1357428"/>
          </a:xfrm>
        </p:grpSpPr>
        <p:sp>
          <p:nvSpPr>
            <p:cNvPr id="67" name="正方形/長方形 6"/>
            <p:cNvSpPr>
              <a:spLocks noChangeArrowheads="1"/>
            </p:cNvSpPr>
            <p:nvPr/>
          </p:nvSpPr>
          <p:spPr bwMode="auto">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8" name="正方形/長方形 6"/>
            <p:cNvSpPr>
              <a:spLocks noChangeArrowheads="1"/>
            </p:cNvSpPr>
            <p:nvPr/>
          </p:nvSpPr>
          <p:spPr bwMode="auto">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9"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3" name="正方形/長方形 3"/>
          <p:cNvSpPr>
            <a:spLocks noChangeArrowheads="1"/>
          </p:cNvSpPr>
          <p:nvPr/>
        </p:nvSpPr>
        <p:spPr bwMode="auto">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4" name="正方形/長方形 3"/>
          <p:cNvSpPr>
            <a:spLocks noChangeArrowheads="1"/>
          </p:cNvSpPr>
          <p:nvPr/>
        </p:nvSpPr>
        <p:spPr bwMode="auto">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5"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endPar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grpSp>
        <p:nvGrpSpPr>
          <p:cNvPr id="77" name="グループ化 76"/>
          <p:cNvGrpSpPr/>
          <p:nvPr/>
        </p:nvGrpSpPr>
        <p:grpSpPr>
          <a:xfrm>
            <a:off x="1048926" y="6537439"/>
            <a:ext cx="1008000" cy="1080000"/>
            <a:chOff x="8641010" y="3654351"/>
            <a:chExt cx="1008000" cy="1080000"/>
          </a:xfrm>
        </p:grpSpPr>
        <p:sp>
          <p:nvSpPr>
            <p:cNvPr id="78" name="AutoShape 2"/>
            <p:cNvSpPr>
              <a:spLocks noChangeArrowheads="1"/>
            </p:cNvSpPr>
            <p:nvPr/>
          </p:nvSpPr>
          <p:spPr bwMode="auto">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81"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0"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85"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19"/>
          <p:cNvSpPr txBox="1">
            <a:spLocks noChangeArrowheads="1"/>
          </p:cNvSpPr>
          <p:nvPr/>
        </p:nvSpPr>
        <p:spPr bwMode="auto">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87"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4" name="Rectangle 5"/>
          <p:cNvSpPr>
            <a:spLocks noChangeArrowheads="1"/>
          </p:cNvSpPr>
          <p:nvPr/>
        </p:nvSpPr>
        <p:spPr bwMode="auto">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年金等の額が児童扶養手当</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額を下回る場合は、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差額分を児童</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手当として受給</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3308" y="-48023"/>
            <a:ext cx="1224878" cy="544294"/>
          </a:xfrm>
          <a:prstGeom prst="rect">
            <a:avLst/>
          </a:prstGeom>
        </p:spPr>
      </p:pic>
      <p:sp>
        <p:nvSpPr>
          <p:cNvPr id="8"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9"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a:t>
            </a: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変わります</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1"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92"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93"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Tree>
    <p:extLst>
      <p:ext uri="{BB962C8B-B14F-4D97-AF65-F5344CB8AC3E}">
        <p14:creationId xmlns:p14="http://schemas.microsoft.com/office/powerpoint/2010/main" val="169961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AutoShape 2"/>
          <p:cNvSpPr>
            <a:spLocks noChangeArrowheads="1"/>
          </p:cNvSpPr>
          <p:nvPr/>
        </p:nvSpPr>
        <p:spPr bwMode="auto">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5"/>
          <p:cNvSpPr>
            <a:spLocks noChangeArrowheads="1"/>
          </p:cNvSpPr>
          <p:nvPr/>
        </p:nvSpPr>
        <p:spPr bwMode="auto">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AutoShape 2"/>
          <p:cNvSpPr>
            <a:spLocks noChangeArrowheads="1"/>
          </p:cNvSpPr>
          <p:nvPr/>
        </p:nvSpPr>
        <p:spPr bwMode="auto">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以降の加算</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Rectangle 5"/>
          <p:cNvSpPr>
            <a:spLocks noChangeArrowheads="1"/>
          </p:cNvSpPr>
          <p:nvPr/>
        </p:nvSpPr>
        <p:spPr bwMode="auto">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2"/>
          <p:cNvSpPr>
            <a:spLocks noChangeArrowheads="1"/>
          </p:cNvSpPr>
          <p:nvPr/>
        </p:nvSpPr>
        <p:spPr bwMode="auto">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2E0F558-D430-4C2E-ABC2-736BBDE3EE47}">
  <ds:schemaRefs>
    <ds:schemaRef ds:uri="http://schemas.openxmlformats.org/package/2006/metadata/core-properties"/>
    <ds:schemaRef ds:uri="http://www.w3.org/XML/1998/namespace"/>
    <ds:schemaRef ds:uri="http://purl.org/dc/dcmitype/"/>
    <ds:schemaRef ds:uri="http://schemas.microsoft.com/office/2006/documentManagement/types"/>
    <ds:schemaRef ds:uri="http://schemas.microsoft.com/office/2006/metadata/properties"/>
    <ds:schemaRef ds:uri="http://purl.org/dc/terms/"/>
    <ds:schemaRef ds:uri="96644011-fdb5-4a67-a809-8d06bf36c1e2"/>
    <ds:schemaRef ds:uri="8B97BE19-CDDD-400E-817A-CFDD13F7EC12"/>
    <ds:schemaRef ds:uri="http://purl.org/dc/elements/1.1/"/>
  </ds:schemaRefs>
</ds:datastoreItem>
</file>

<file path=customXml/itemProps2.xml><?xml version="1.0" encoding="utf-8"?>
<ds:datastoreItem xmlns:ds="http://schemas.openxmlformats.org/officeDocument/2006/customXml" ds:itemID="{CAAAA870-562D-470A-97F4-8107A804010E}">
  <ds:schemaRefs>
    <ds:schemaRef ds:uri="http://schemas.microsoft.com/sharepoint/v3/contenttype/forms"/>
  </ds:schemaRefs>
</ds:datastoreItem>
</file>

<file path=customXml/itemProps3.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3396</TotalTime>
  <Words>821</Words>
  <Application>Microsoft Office PowerPoint</Application>
  <PresentationFormat>ユーザー設定</PresentationFormat>
  <Paragraphs>67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JWS17029</cp:lastModifiedBy>
  <cp:revision>323</cp:revision>
  <cp:lastPrinted>2020-10-27T08:11:53Z</cp:lastPrinted>
  <dcterms:created xsi:type="dcterms:W3CDTF">2012-02-07T08:49:16Z</dcterms:created>
  <dcterms:modified xsi:type="dcterms:W3CDTF">2021-01-20T05:01:35Z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